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6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686" r:id="rId43"/>
    <p:sldId id="264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688" r:id="rId81"/>
    <p:sldId id="296" r:id="rId82"/>
    <p:sldId id="692" r:id="rId83"/>
    <p:sldId id="689" r:id="rId84"/>
    <p:sldId id="691" r:id="rId85"/>
    <p:sldId id="690" r:id="rId86"/>
    <p:sldId id="617" r:id="rId87"/>
    <p:sldId id="298" r:id="rId88"/>
    <p:sldId id="618" r:id="rId89"/>
    <p:sldId id="299" r:id="rId90"/>
    <p:sldId id="406" r:id="rId91"/>
    <p:sldId id="646" r:id="rId92"/>
    <p:sldId id="294" r:id="rId93"/>
    <p:sldId id="613" r:id="rId94"/>
    <p:sldId id="403" r:id="rId9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686"/>
            <p14:sldId id="264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688"/>
            <p14:sldId id="296"/>
            <p14:sldId id="692"/>
            <p14:sldId id="689"/>
            <p14:sldId id="691"/>
            <p14:sldId id="690"/>
          </p14:sldIdLst>
        </p14:section>
        <p14:section name="ETL - Step 4" id="{3C1589BE-DFB2-42EB-A5C6-6DEBBE7B37C2}">
          <p14:sldIdLst>
            <p14:sldId id="617"/>
            <p14:sldId id="298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4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FF"/>
    <a:srgbClr val="CCCCFF"/>
    <a:srgbClr val="9999FF"/>
    <a:srgbClr val="343434"/>
    <a:srgbClr val="FFFFFF"/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24" autoAdjust="0"/>
  </p:normalViewPr>
  <p:slideViewPr>
    <p:cSldViewPr snapToGrid="0">
      <p:cViewPr varScale="1">
        <p:scale>
          <a:sx n="98" d="100"/>
          <a:sy n="98" d="100"/>
        </p:scale>
        <p:origin x="115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slide" Target="slide11.xml"/><Relationship Id="rId5" Type="http://schemas.openxmlformats.org/officeDocument/2006/relationships/image" Target="../media/image53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3.png"/><Relationship Id="rId7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55" y="1575379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623957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55CD169-D12B-4391-95EC-8D497C428B46}"/>
              </a:ext>
            </a:extLst>
          </p:cNvPr>
          <p:cNvSpPr txBox="1">
            <a:spLocks/>
          </p:cNvSpPr>
          <p:nvPr/>
        </p:nvSpPr>
        <p:spPr>
          <a:xfrm>
            <a:off x="6071230" y="4289392"/>
            <a:ext cx="2818679" cy="9079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For a complete overview of table dependencies, see slide </a:t>
            </a:r>
            <a:r>
              <a:rPr lang="en-US" sz="1800" b="0" dirty="0">
                <a:hlinkClick r:id="rId11" action="ppaction://hlinksldjump"/>
              </a:rPr>
              <a:t>#11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8229600" cy="5095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The PERSON table should always be the first table created. As a “person-centric” model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90DB-BA3D-4A04-A4A8-25C958CA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6C07D-928B-4331-85A2-CB9BCA80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250C9-5D76-4C56-9443-91DFEFA16A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Walk through the person </a:t>
            </a:r>
            <a:r>
              <a:rPr lang="en-US" dirty="0" err="1"/>
              <a:t>sql</a:t>
            </a:r>
            <a:r>
              <a:rPr lang="en-US" dirty="0"/>
              <a:t> without R at first</a:t>
            </a:r>
          </a:p>
          <a:p>
            <a:r>
              <a:rPr lang="en-US" dirty="0"/>
              <a:t>Highlight the logic from the github.io and show how it is implemented in the </a:t>
            </a:r>
            <a:r>
              <a:rPr lang="en-US" dirty="0" err="1"/>
              <a:t>sql</a:t>
            </a:r>
            <a:r>
              <a:rPr lang="en-US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23EEB-C0A1-47ED-99AB-27E577036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83AAD-588D-48FE-9806-9EC41CF507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Note about how you can create any intermediate tables you need, you just need to end with the correct tables</a:t>
            </a:r>
          </a:p>
          <a:p>
            <a:r>
              <a:rPr lang="en-US" dirty="0"/>
              <a:t>This is especially important for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71DB9-6EE9-4DDB-82EA-9A98D4A9B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82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243" y="24438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4735</TotalTime>
  <Words>5487</Words>
  <Application>Microsoft Office PowerPoint</Application>
  <PresentationFormat>On-screen Show (4:3)</PresentationFormat>
  <Paragraphs>1094</Paragraphs>
  <Slides>94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Rabbit in a Hat</vt:lpstr>
      <vt:lpstr>Resources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Basic ETL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147</cp:revision>
  <dcterms:created xsi:type="dcterms:W3CDTF">2018-12-19T18:52:50Z</dcterms:created>
  <dcterms:modified xsi:type="dcterms:W3CDTF">2019-03-20T15:44:18Z</dcterms:modified>
</cp:coreProperties>
</file>